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8"/>
  </p:handoutMasterIdLst>
  <p:sldIdLst>
    <p:sldId id="256" r:id="rId2"/>
    <p:sldId id="289" r:id="rId3"/>
    <p:sldId id="290" r:id="rId4"/>
    <p:sldId id="291" r:id="rId5"/>
    <p:sldId id="292" r:id="rId6"/>
    <p:sldId id="293" r:id="rId7"/>
  </p:sldIdLst>
  <p:sldSz cx="12192000" cy="6858000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CA8"/>
    <a:srgbClr val="E97127"/>
    <a:srgbClr val="006600"/>
    <a:srgbClr val="CC99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6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97EFD9-9B8A-4BB5-ADF1-2A2C83FBEF47}" type="datetimeFigureOut">
              <a:rPr lang="lt-LT"/>
              <a:pPr>
                <a:defRPr/>
              </a:pPr>
              <a:t>2017-05-19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C2EC0A-6AB7-48E4-AF88-554BADD119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852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2" descr="D:\Downloads\ACE_logo (1)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163" y="-12700"/>
            <a:ext cx="1617662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1193-9C01-47E5-93FD-66912D35F9B1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No 2015-1-LT01-KA204-013404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AC63-8C11-4869-A71B-CD13C55F4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6783-82FE-4746-A6EB-36DC2AEC0C44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F33F-CB07-48C4-8BAC-9FFCC41FF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D855E-9585-45F8-97E6-67B4B7800EFA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E12D-BBC5-4EC3-B14E-DFFEDF8D6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A395-5C56-448C-ACBD-82D36A78BD58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7A8F-D730-4605-9816-2AEEB2805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F7F2-38DB-4450-BAB6-914073B5FAA4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1336-F480-446D-8C9A-FF0363CB2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1F8F-2D36-4A95-96B1-10F302EC6552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9E87-B3A9-41DD-882F-B06344F44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AD03-ED9F-4119-9FA0-246B8FA94020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EA06-F836-4973-884B-163C5B851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0B2D-BA89-40BD-9AD5-190F23E0CEB7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5E34-DC6A-4390-876C-45B5AEAA65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wnloads\ACE_logo (1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766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 userDrawn="1"/>
        </p:nvSpPr>
        <p:spPr>
          <a:xfrm>
            <a:off x="9240838" y="6488113"/>
            <a:ext cx="2951162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No 2015-1-LT01-KA204-013404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3EFC-7A11-436C-840B-1D12BA97BB18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D2CC-D3DE-4FA2-8439-D39A2CB9C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58BBA-30D9-40A1-9391-214E332F0694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60367-DAC8-4C81-A57A-381FA4CC2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9108-A0CA-4A5F-B528-6AE541F5DD0E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2AF9-E6BD-4F2B-8353-00666DFA2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85A0-B490-4E31-B62A-D3055B0ADFD1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411-6365-463A-9643-25641327E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90141-55EB-4E84-8D49-677372039BE2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3F888-F527-45A3-99CB-DF916E956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6B6A-EFCF-4A20-AC4B-97BD6A71061C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01E4-AF0A-442C-B347-A0C4B344F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EB89D-896F-46A8-A22B-F880051D227B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A37A5-AEE3-4551-897E-AA2BD689D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2676-78AE-45E9-80F8-BE69CEE8E90E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BC70-FEB0-441A-8FB0-B34B071C7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7347A6-A045-4484-A55C-F144439221B1}" type="datetimeFigureOut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961D1-6698-4546-89DE-CC7210588C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33" r:id="rId11"/>
    <p:sldLayoutId id="2147483722" r:id="rId12"/>
    <p:sldLayoutId id="2147483734" r:id="rId13"/>
    <p:sldLayoutId id="2147483721" r:id="rId14"/>
    <p:sldLayoutId id="2147483720" r:id="rId15"/>
    <p:sldLayoutId id="214748371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466850" y="2652713"/>
            <a:ext cx="7767638" cy="2124075"/>
          </a:xfrm>
        </p:spPr>
        <p:txBody>
          <a:bodyPr/>
          <a:lstStyle/>
          <a:p>
            <a:pPr algn="ctr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pl-PL" sz="4000" b="1" dirty="0" smtClean="0"/>
              <a:t>Szkolenie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„</a:t>
            </a:r>
            <a:r>
              <a:rPr lang="pl-PL" sz="3200" b="1" dirty="0" smtClean="0"/>
              <a:t>Przedsiębiorczość oparta na stylu życia dla osób dorosłych uczących się</a:t>
            </a:r>
            <a:r>
              <a:rPr lang="en-US" sz="3200" b="1" dirty="0" smtClean="0"/>
              <a:t>“</a:t>
            </a:r>
            <a:r>
              <a:rPr lang="en-US" sz="3200" dirty="0" smtClean="0"/>
              <a:t>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pl-PL" sz="3200" u="sng" dirty="0" smtClean="0"/>
              <a:t>Trzecia sesja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lt-LT" sz="3200" dirty="0" smtClean="0"/>
          </a:p>
        </p:txBody>
      </p:sp>
      <p:pic>
        <p:nvPicPr>
          <p:cNvPr id="19458" name="Picture 2" descr="\\Server\fondas\PROJECT\VYKDOMI\JOB YES\VYKDYMAS\WEBSITE\LOGOS\EU flag-Erasmus+_vect_POS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3738" y="101600"/>
            <a:ext cx="354806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520113" y="6335713"/>
            <a:ext cx="3303587" cy="3667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No 2015-1-LT01-KA204-013404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950913" y="5765800"/>
            <a:ext cx="8799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1200" dirty="0" smtClean="0">
                <a:solidFill>
                  <a:srgbClr val="006600"/>
                </a:solidFill>
              </a:rPr>
              <a:t>Ten projekt został zrealizowany przez Komisję Europejską. Projekt odzwierciedla jedynie stanowisko autora i Komisja Europejska nie ponosi odpowiedzialności za umieszczoną w nich zawartość merytoryczną.</a:t>
            </a:r>
            <a:r>
              <a:rPr lang="en-US" sz="1200" dirty="0" smtClean="0">
                <a:solidFill>
                  <a:srgbClr val="006600"/>
                </a:solidFill>
              </a:rPr>
              <a:t>.</a:t>
            </a:r>
            <a:endParaRPr lang="en-US" sz="1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Sesja trzecia: cele</a:t>
            </a:r>
            <a:endParaRPr lang="en-GB" b="1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>
              <a:defRPr/>
            </a:pPr>
            <a:r>
              <a:rPr lang="pl-PL" sz="3000" b="1" dirty="0" smtClean="0"/>
              <a:t>Analiza historii sukcesu LSE</a:t>
            </a:r>
            <a:r>
              <a:rPr lang="lt-LT" sz="3000" b="1" dirty="0" smtClean="0"/>
              <a:t> (</a:t>
            </a:r>
            <a:r>
              <a:rPr lang="pl-PL" sz="3000" b="1" dirty="0" smtClean="0"/>
              <a:t>w</a:t>
            </a:r>
            <a:r>
              <a:rPr lang="lt-LT" sz="3000" b="1" dirty="0" smtClean="0"/>
              <a:t>ideo</a:t>
            </a:r>
            <a:r>
              <a:rPr lang="pl-PL" sz="3000" b="1" dirty="0" smtClean="0"/>
              <a:t/>
            </a:r>
            <a:br>
              <a:rPr lang="pl-PL" sz="3000" b="1" dirty="0" smtClean="0"/>
            </a:br>
            <a:r>
              <a:rPr lang="pl-PL" sz="3000" b="1" dirty="0" smtClean="0"/>
              <a:t>i dokument tekstowy</a:t>
            </a:r>
            <a:r>
              <a:rPr lang="lt-LT" sz="3000" b="1" dirty="0" smtClean="0"/>
              <a:t>) </a:t>
            </a:r>
            <a:r>
              <a:rPr lang="pl-PL" sz="3000" b="1" dirty="0" smtClean="0"/>
              <a:t>przedstawionych jako OER zgodnie z zadanymi pytaniami</a:t>
            </a:r>
            <a:r>
              <a:rPr lang="lt-LT" sz="3000" b="1" dirty="0" smtClean="0"/>
              <a:t>;</a:t>
            </a:r>
            <a:endParaRPr lang="en-US" sz="3000" dirty="0" smtClean="0"/>
          </a:p>
          <a:p>
            <a:pPr eaLnBrk="1" fontAlgn="t" hangingPunct="1">
              <a:defRPr/>
            </a:pPr>
            <a:r>
              <a:rPr lang="pl-PL" sz="3000" b="1" dirty="0" smtClean="0"/>
              <a:t>Pogłębianie wiedzy z zakresu LSE poprzez ćwiczenia praktyczne</a:t>
            </a:r>
            <a:r>
              <a:rPr lang="lt-LT" sz="3000" b="1" dirty="0" smtClean="0"/>
              <a:t>;</a:t>
            </a:r>
            <a:endParaRPr lang="en-US" sz="3000" dirty="0" smtClean="0"/>
          </a:p>
          <a:p>
            <a:pPr eaLnBrk="1" fontAlgn="t" hangingPunct="1">
              <a:defRPr/>
            </a:pPr>
            <a:r>
              <a:rPr lang="pl-PL" sz="3000" b="1" dirty="0" smtClean="0"/>
              <a:t>Rozwijanie pomysłu na</a:t>
            </a:r>
            <a:r>
              <a:rPr lang="lt-LT" sz="3000" b="1" dirty="0" smtClean="0"/>
              <a:t> LSE;</a:t>
            </a:r>
          </a:p>
          <a:p>
            <a:pPr eaLnBrk="1" fontAlgn="t" hangingPunct="1">
              <a:defRPr/>
            </a:pPr>
            <a:r>
              <a:rPr lang="pl-PL" sz="3000" b="1" dirty="0" smtClean="0"/>
              <a:t>Schemat planu działania LSE</a:t>
            </a:r>
            <a:endParaRPr lang="en-US" sz="3000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lt-LT" sz="2000" dirty="0" smtClean="0">
                <a:solidFill>
                  <a:srgbClr val="D20CA8"/>
                </a:solidFill>
              </a:rPr>
              <a:t> </a:t>
            </a:r>
            <a:endParaRPr lang="en-US" sz="2000" dirty="0">
              <a:solidFill>
                <a:srgbClr val="D20CA8"/>
              </a:solidFill>
            </a:endParaRPr>
          </a:p>
          <a:p>
            <a:pPr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Pytania do dyskusji</a:t>
            </a:r>
            <a:endParaRPr lang="en-GB" b="1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62000" y="1719263"/>
            <a:ext cx="8596313" cy="4436988"/>
          </a:xfrm>
        </p:spPr>
        <p:txBody>
          <a:bodyPr/>
          <a:lstStyle/>
          <a:p>
            <a:r>
              <a:rPr lang="pl-PL" sz="2400" b="1" dirty="0" smtClean="0"/>
              <a:t>Czy te opowieści inspirują? Jeśli tak, dlaczego?                Jeśli nie, dlaczego?</a:t>
            </a:r>
            <a:endParaRPr lang="en-US" sz="2400" b="1" dirty="0" smtClean="0"/>
          </a:p>
          <a:p>
            <a:r>
              <a:rPr lang="pl-PL" sz="2400" b="1" dirty="0" smtClean="0"/>
              <a:t>Czy treści te są wystarczające do uzyskania pełnego obrazu procesu rozwoju biznesu?</a:t>
            </a:r>
            <a:endParaRPr lang="lt-LT" sz="2400" b="1" dirty="0" smtClean="0"/>
          </a:p>
          <a:p>
            <a:r>
              <a:rPr lang="pl-PL" sz="2400" b="1" dirty="0" smtClean="0"/>
              <a:t>Która historia najbardziej do </a:t>
            </a:r>
            <a:r>
              <a:rPr lang="pl-PL" sz="2400" b="1" smtClean="0"/>
              <a:t>Ciebie przemówiła? </a:t>
            </a:r>
            <a:r>
              <a:rPr lang="pl-PL" sz="2400" b="1" dirty="0" smtClean="0"/>
              <a:t>Dlaczego?</a:t>
            </a:r>
            <a:endParaRPr lang="lt-LT" sz="2400" b="1" dirty="0" smtClean="0"/>
          </a:p>
          <a:p>
            <a:r>
              <a:rPr lang="pl-PL" sz="2400" b="1" dirty="0" smtClean="0"/>
              <a:t>Czy to jest konkretny przykład aby wprowadzić        </a:t>
            </a:r>
            <a:br>
              <a:rPr lang="pl-PL" sz="2400" b="1" dirty="0" smtClean="0"/>
            </a:br>
            <a:r>
              <a:rPr lang="pl-PL" sz="2400" b="1" dirty="0" smtClean="0"/>
              <a:t>go w życie? Co zrobiłbyś inaczej? </a:t>
            </a:r>
            <a:endParaRPr lang="lt-LT" sz="2400" b="1" dirty="0" smtClean="0"/>
          </a:p>
          <a:p>
            <a:r>
              <a:rPr lang="pl-PL" sz="2400" b="1" dirty="0" smtClean="0"/>
              <a:t>Rozpoczęciem jakiego rodzaju LSE byłbyś zainteresowany?</a:t>
            </a:r>
            <a:endParaRPr lang="en-US" sz="2400" b="1" dirty="0" smtClean="0"/>
          </a:p>
          <a:p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Analiza różnych historii</a:t>
            </a:r>
            <a:endParaRPr lang="en-GB" b="1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0" y="1719263"/>
            <a:ext cx="8718550" cy="4986337"/>
          </a:xfrm>
        </p:spPr>
        <p:txBody>
          <a:bodyPr/>
          <a:lstStyle/>
          <a:p>
            <a:r>
              <a:rPr lang="pl-PL" sz="2000" b="1" dirty="0" smtClean="0"/>
              <a:t>Co zachęciło osobę do rozpoczęcia jej/jego działalności?</a:t>
            </a:r>
            <a:endParaRPr lang="lt-LT" sz="2000" b="1" dirty="0" smtClean="0"/>
          </a:p>
          <a:p>
            <a:r>
              <a:rPr lang="pl-PL" sz="2000" b="1" dirty="0" smtClean="0"/>
              <a:t>Czy potrafisz ocenić talent przedsiębiorcy, jego zdolność styl życia?</a:t>
            </a:r>
            <a:endParaRPr lang="lt-LT" sz="2000" b="1" dirty="0" smtClean="0"/>
          </a:p>
          <a:p>
            <a:r>
              <a:rPr lang="pl-PL" sz="2000" b="1" dirty="0" smtClean="0"/>
              <a:t>Jakie problemy napotyka przedsiębiorca? Jak poradził sobie z tymi problemami?</a:t>
            </a:r>
            <a:endParaRPr lang="lt-LT" sz="2000" b="1" dirty="0" smtClean="0"/>
          </a:p>
          <a:p>
            <a:r>
              <a:rPr lang="pl-PL" sz="2000" b="1" dirty="0" smtClean="0"/>
              <a:t>Jakie zasoby finansowe były niezbędne do rozpoczęcia </a:t>
            </a:r>
            <a:br>
              <a:rPr lang="pl-PL" sz="2000" b="1" dirty="0" smtClean="0"/>
            </a:br>
            <a:r>
              <a:rPr lang="pl-PL" sz="2000" b="1" dirty="0" smtClean="0"/>
              <a:t>i prowadzenia działalności?</a:t>
            </a:r>
            <a:endParaRPr lang="lt-LT" sz="2000" b="1" dirty="0" smtClean="0"/>
          </a:p>
          <a:p>
            <a:r>
              <a:rPr lang="pl-PL" sz="2000" b="1" dirty="0" smtClean="0"/>
              <a:t>Jakie strategie marketingowe wykorzystywał do promowania swoich usług, produktów?</a:t>
            </a:r>
            <a:endParaRPr lang="lt-LT" sz="2000" b="1" dirty="0" smtClean="0"/>
          </a:p>
          <a:p>
            <a:r>
              <a:rPr lang="pl-PL" sz="2000" b="1" dirty="0" smtClean="0"/>
              <a:t>Jak poprawiła się jego jakość życia?</a:t>
            </a:r>
            <a:endParaRPr lang="lt-LT" sz="2000" b="1" dirty="0" smtClean="0"/>
          </a:p>
          <a:p>
            <a:r>
              <a:rPr lang="pl-PL" sz="2000" b="1" dirty="0" smtClean="0"/>
              <a:t>Jakie osobiste i społeczne kompetencje zostały wykształcone?</a:t>
            </a:r>
            <a:r>
              <a:rPr lang="lt-LT" sz="2000" b="1" dirty="0" smtClean="0"/>
              <a:t> </a:t>
            </a:r>
          </a:p>
          <a:p>
            <a:r>
              <a:rPr lang="pl-PL" sz="2000" b="1" dirty="0" smtClean="0"/>
              <a:t>Jakie są ich plany na przyszłość?</a:t>
            </a:r>
            <a:endParaRPr lang="lt-LT" sz="2000" b="1" dirty="0" smtClean="0"/>
          </a:p>
          <a:p>
            <a:r>
              <a:rPr lang="pl-PL" sz="2000" b="1" dirty="0" smtClean="0"/>
              <a:t>Jak wykorzystasz doświadczenia z historii sukcesów w swoim życiu?</a:t>
            </a:r>
            <a:endParaRPr lang="lt-LT" sz="2000" b="1" dirty="0" smtClean="0"/>
          </a:p>
          <a:p>
            <a:r>
              <a:rPr lang="pl-PL" sz="2000" b="1" dirty="0" smtClean="0"/>
              <a:t>Co zrobisz inaczej?</a:t>
            </a:r>
            <a:endParaRPr lang="en-US" sz="2000" b="1" dirty="0" smtClean="0">
              <a:solidFill>
                <a:srgbClr val="D20CA8"/>
              </a:solidFill>
            </a:endParaRPr>
          </a:p>
          <a:p>
            <a:endParaRPr lang="en-US" sz="2000" b="1" dirty="0" smtClean="0"/>
          </a:p>
          <a:p>
            <a:endParaRPr lang="en-US" sz="2000" dirty="0" smtClean="0">
              <a:solidFill>
                <a:srgbClr val="D20CA8"/>
              </a:solidFill>
            </a:endParaRPr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333500" y="609600"/>
            <a:ext cx="784542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400" b="1" dirty="0" smtClean="0"/>
              <a:t>Zalecenia dla opracowania planu działania</a:t>
            </a:r>
            <a:r>
              <a:rPr lang="lt-LT" sz="3400" b="1" dirty="0" smtClean="0"/>
              <a:t> </a:t>
            </a:r>
            <a:br>
              <a:rPr lang="lt-LT" sz="3400" b="1" dirty="0" smtClean="0"/>
            </a:br>
            <a:endParaRPr lang="en-GB" sz="3400" b="1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95338" y="1811338"/>
            <a:ext cx="8596312" cy="4764087"/>
          </a:xfrm>
        </p:spPr>
        <p:txBody>
          <a:bodyPr/>
          <a:lstStyle/>
          <a:p>
            <a:r>
              <a:rPr lang="pl-PL" sz="2400" b="1" dirty="0" smtClean="0"/>
              <a:t>Krok</a:t>
            </a:r>
            <a:r>
              <a:rPr lang="en-US" sz="2400" b="1" dirty="0" smtClean="0"/>
              <a:t> 1- </a:t>
            </a:r>
            <a:r>
              <a:rPr lang="pl-PL" sz="2400" b="1" dirty="0" smtClean="0"/>
              <a:t>Określ swoje mocne strony (talenty, zdolności, zainteresowania, cechy osobiste), które mogą być przydatne dla twojej przyszłej działalności</a:t>
            </a:r>
            <a:endParaRPr lang="lt-LT" sz="2400" b="1" dirty="0" smtClean="0"/>
          </a:p>
          <a:p>
            <a:r>
              <a:rPr lang="pl-PL" sz="2400" b="1" dirty="0" smtClean="0"/>
              <a:t>Krok</a:t>
            </a:r>
            <a:r>
              <a:rPr lang="en-US" sz="2400" b="1" dirty="0" smtClean="0"/>
              <a:t> 2 – </a:t>
            </a:r>
            <a:r>
              <a:rPr lang="pl-PL" sz="2400" b="1" dirty="0" smtClean="0"/>
              <a:t>Krótko opisz swój pomysł LSE</a:t>
            </a:r>
            <a:r>
              <a:rPr lang="en-US" sz="2400" b="1" dirty="0" smtClean="0"/>
              <a:t> </a:t>
            </a:r>
            <a:endParaRPr lang="lt-LT" sz="2400" b="1" dirty="0" smtClean="0"/>
          </a:p>
          <a:p>
            <a:r>
              <a:rPr lang="pl-PL" sz="2400" b="1" dirty="0" smtClean="0"/>
              <a:t>Krok</a:t>
            </a:r>
            <a:r>
              <a:rPr lang="en-US" sz="2400" b="1" dirty="0" smtClean="0"/>
              <a:t> 3 – </a:t>
            </a:r>
            <a:r>
              <a:rPr lang="pl-PL" sz="2400" b="1" dirty="0" smtClean="0"/>
              <a:t>Opisz, jak będziesz wprowadzać na rynek swoją firmę w tym różne narzędzia i kanały komunikacji</a:t>
            </a:r>
            <a:endParaRPr lang="lt-LT" sz="2400" b="1" dirty="0" smtClean="0"/>
          </a:p>
          <a:p>
            <a:r>
              <a:rPr lang="pl-PL" sz="2400" b="1" dirty="0" smtClean="0"/>
              <a:t>Krok</a:t>
            </a:r>
            <a:r>
              <a:rPr lang="en-US" sz="2400" b="1" dirty="0" smtClean="0"/>
              <a:t> 4 – </a:t>
            </a:r>
            <a:r>
              <a:rPr lang="pl-PL" sz="2400" b="1" dirty="0" smtClean="0"/>
              <a:t>Przedstaw szczegółowy profil idealnego klienta (pomoże Ci to zaoszczędzić czas i pieniądze)</a:t>
            </a:r>
            <a:endParaRPr lang="lt-LT" sz="2400" b="1" dirty="0" smtClean="0"/>
          </a:p>
          <a:p>
            <a:r>
              <a:rPr lang="pl-PL" sz="2400" b="1" dirty="0" smtClean="0"/>
              <a:t>Krok</a:t>
            </a:r>
            <a:r>
              <a:rPr lang="en-US" sz="2400" b="1" dirty="0" smtClean="0"/>
              <a:t> 5 – </a:t>
            </a:r>
            <a:r>
              <a:rPr lang="pl-PL" sz="2400" b="1" dirty="0" smtClean="0"/>
              <a:t>Określ niezbędne zasoby finansowe i ludzkie dla ukończenia każdego etapu planu działania</a:t>
            </a:r>
            <a:endParaRPr lang="lt-LT" sz="2400" b="1" dirty="0" smtClean="0"/>
          </a:p>
          <a:p>
            <a:r>
              <a:rPr lang="pl-PL" sz="2400" b="1" dirty="0" smtClean="0"/>
              <a:t>Krok</a:t>
            </a:r>
            <a:r>
              <a:rPr lang="en-US" sz="2400" b="1" dirty="0" smtClean="0"/>
              <a:t> 6 –</a:t>
            </a:r>
            <a:r>
              <a:rPr lang="pl-PL" sz="2400" b="1" dirty="0" smtClean="0"/>
              <a:t>Wypełnij „listę rzeczy do zrobienia”</a:t>
            </a:r>
            <a:r>
              <a:rPr lang="en-US" sz="2400" b="1" dirty="0" smtClean="0"/>
              <a:t> </a:t>
            </a:r>
            <a:r>
              <a:rPr lang="lt-LT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400" b="1" dirty="0" smtClean="0"/>
              <a:t>Praca domowa</a:t>
            </a:r>
            <a:endParaRPr lang="en-GB" sz="3400" b="1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762000" y="1719263"/>
            <a:ext cx="8613775" cy="4553946"/>
          </a:xfrm>
        </p:spPr>
        <p:txBody>
          <a:bodyPr/>
          <a:lstStyle/>
          <a:p>
            <a:r>
              <a:rPr lang="pl-PL" sz="2800" dirty="0" smtClean="0"/>
              <a:t>Pogłębianie wiedzy poprzez samodzielne </a:t>
            </a:r>
            <a:r>
              <a:rPr lang="pl-PL" sz="2800" dirty="0" smtClean="0"/>
              <a:t>studiowanie materiałów </a:t>
            </a:r>
            <a:r>
              <a:rPr lang="pl-PL" sz="2800" dirty="0" smtClean="0"/>
              <a:t>i historii </a:t>
            </a:r>
            <a:r>
              <a:rPr lang="pl-PL" sz="2800" dirty="0" smtClean="0"/>
              <a:t>sukcesu </a:t>
            </a:r>
            <a:r>
              <a:rPr lang="pl-PL" sz="2800" dirty="0" smtClean="0"/>
              <a:t>za pomocą </a:t>
            </a:r>
            <a:r>
              <a:rPr lang="pl-PL" sz="2800" dirty="0" smtClean="0"/>
              <a:t>platformy online</a:t>
            </a:r>
            <a:endParaRPr lang="lt-LT" sz="2800" dirty="0" smtClean="0"/>
          </a:p>
          <a:p>
            <a:r>
              <a:rPr lang="pl-PL" sz="2800" dirty="0" smtClean="0"/>
              <a:t>Opierając się na historiach </a:t>
            </a:r>
            <a:r>
              <a:rPr lang="pl-PL" sz="2800" dirty="0" smtClean="0"/>
              <a:t>sukcesu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i postępując zgodnie z zaleceniami, przygotuj indywidualny plan działania dotyczący pomysłu na twoja firmę.</a:t>
            </a:r>
            <a:endParaRPr lang="lt-LT" sz="2800" dirty="0" smtClean="0"/>
          </a:p>
          <a:p>
            <a:r>
              <a:rPr lang="pl-PL" sz="2800" dirty="0" smtClean="0"/>
              <a:t>Przygotuj </a:t>
            </a:r>
            <a:r>
              <a:rPr lang="pl-PL" sz="2800" dirty="0" smtClean="0"/>
              <a:t>swój plan </a:t>
            </a:r>
            <a:r>
              <a:rPr lang="pl-PL" sz="2800" dirty="0" smtClean="0"/>
              <a:t>działania </a:t>
            </a:r>
            <a:br>
              <a:rPr lang="pl-PL" sz="2800" dirty="0" smtClean="0"/>
            </a:br>
            <a:r>
              <a:rPr lang="pl-PL" sz="2800" dirty="0" smtClean="0"/>
              <a:t>do zaprezentowania na następnej indywidualnej sesji.</a:t>
            </a:r>
            <a:endParaRPr lang="en-GB" sz="2800" dirty="0" smtClean="0"/>
          </a:p>
          <a:p>
            <a:endParaRPr lang="lt-L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2815</TotalTime>
  <Words>246</Words>
  <Application>Microsoft Office PowerPoint</Application>
  <PresentationFormat>Niestandardowy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Facet</vt:lpstr>
      <vt:lpstr>  Szkolenie „Przedsiębiorczość oparta na stylu życia dla osób dorosłych uczących się“  Trzecia sesja </vt:lpstr>
      <vt:lpstr>Sesja trzecia: cele</vt:lpstr>
      <vt:lpstr>Pytania do dyskusji</vt:lpstr>
      <vt:lpstr>Analiza różnych historii</vt:lpstr>
      <vt:lpstr>Zalecenia dla opracowania planu działania  </vt:lpstr>
      <vt:lpstr>Praca domowa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  „Basics of a Lifestyle Entrepreneur“</dc:title>
  <dc:creator>Edita_</dc:creator>
  <cp:lastModifiedBy>Paweł Poterucha</cp:lastModifiedBy>
  <cp:revision>85</cp:revision>
  <cp:lastPrinted>2015-11-09T09:43:20Z</cp:lastPrinted>
  <dcterms:created xsi:type="dcterms:W3CDTF">2015-10-26T05:22:16Z</dcterms:created>
  <dcterms:modified xsi:type="dcterms:W3CDTF">2017-05-19T07:03:46Z</dcterms:modified>
</cp:coreProperties>
</file>